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успехами </a:t>
            </a:r>
            <a:r>
              <a:rPr lang="ru-RU" b="1" dirty="0" smtClean="0"/>
              <a:t>и </a:t>
            </a:r>
            <a:r>
              <a:rPr lang="ru-RU" b="1" dirty="0" smtClean="0"/>
              <a:t>достижениями </a:t>
            </a:r>
            <a:r>
              <a:rPr lang="ru-RU" b="1" dirty="0" smtClean="0"/>
              <a:t>моей </a:t>
            </a:r>
            <a:r>
              <a:rPr lang="ru-RU" dirty="0" smtClean="0"/>
              <a:t>педагогической </a:t>
            </a:r>
            <a:r>
              <a:rPr lang="ru-RU" dirty="0" smtClean="0"/>
              <a:t>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172400" cy="17526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Я, </a:t>
            </a:r>
            <a:r>
              <a:rPr lang="ru-RU" sz="4000" u="sng" dirty="0" smtClean="0">
                <a:solidFill>
                  <a:schemeClr val="tx1"/>
                </a:solidFill>
              </a:rPr>
              <a:t>Егорова Александра </a:t>
            </a:r>
            <a:r>
              <a:rPr lang="ru-RU" sz="4000" u="sng" dirty="0" smtClean="0">
                <a:solidFill>
                  <a:schemeClr val="tx1"/>
                </a:solidFill>
              </a:rPr>
              <a:t>А</a:t>
            </a:r>
            <a:r>
              <a:rPr lang="ru-RU" sz="4000" u="sng" dirty="0" smtClean="0">
                <a:solidFill>
                  <a:schemeClr val="tx1"/>
                </a:solidFill>
              </a:rPr>
              <a:t>натольевна </a:t>
            </a:r>
            <a:r>
              <a:rPr lang="ru-RU" sz="4000" dirty="0" smtClean="0">
                <a:solidFill>
                  <a:schemeClr val="tx1"/>
                </a:solidFill>
              </a:rPr>
              <a:t>хочу поделится с вами 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дмин\Desktop\РАБОТА ПАПКА ДОКУМЕНТЫ\Фото ПОРТФОЛИО\IMG_20180323_133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2878037"/>
            <a:ext cx="4536503" cy="37913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Я-воспитатель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7920880" cy="4525963"/>
          </a:xfrm>
        </p:spPr>
        <p:txBody>
          <a:bodyPr>
            <a:noAutofit/>
          </a:bodyPr>
          <a:lstStyle/>
          <a:p>
            <a:r>
              <a:rPr lang="ru-RU" sz="3600" dirty="0" smtClean="0"/>
              <a:t>Я очень люблю детей, радовать их сюрпризными моментами. Радоваться сама их успехам и достижениям. Главная награда для меня, как для воспитателя это когда меня окружают радостные и счастливые дети их радость и улыбки вдохновляют меня на стремление делать их лучше и счастливее.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35280" cy="1143000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Мои успехи и достижения</a:t>
            </a:r>
            <a:endParaRPr lang="ru-RU" b="1" u="sng" dirty="0"/>
          </a:p>
        </p:txBody>
      </p:sp>
      <p:pic>
        <p:nvPicPr>
          <p:cNvPr id="2050" name="Picture 2" descr="C:\Users\Админ\Desktop\РАБОТА ПАПКА ДОКУМЕНТЫ\папка РАБОТА\ДОКУМНЕТЫ РАБОТА\СЕРТИФИКАТЫ\стильный педагог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11915">
            <a:off x="-45736" y="1994615"/>
            <a:ext cx="2753289" cy="41183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51" name="Picture 3" descr="C:\Users\Админ\Desktop\СЕРТИФИКАТЫ\зимний русский лес Егор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24744"/>
            <a:ext cx="3224088" cy="46805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52" name="Picture 4" descr="C:\Users\Админ\Desktop\2.1\Я САМАЯ сертифика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78531">
            <a:off x="6659539" y="1905648"/>
            <a:ext cx="2660440" cy="40952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2.1\ФГОС тест 1 мес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88" y="0"/>
            <a:ext cx="2808312" cy="23568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6" name="Picture 4" descr="C:\Users\Админ\Desktop\2.3\ЖЮРИ СЕРТИФИК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6899" y="2321496"/>
            <a:ext cx="3207101" cy="45365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8" name="Picture 6" descr="C:\Users\Админ\Desktop\4.1\Благодарность Егоров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49309" cy="39330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9" name="Picture 7" descr="E:\Users\Admin\Desktop\РАБОЧАЯ ПАПКА\СЕРТИФИКАТЫ\сертификат цио2  ЕГОРОВА 28.2018 год Слушатель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54365"/>
            <a:ext cx="2267744" cy="30036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80" name="Picture 8" descr="E:\Users\Admin\Desktop\РАБОЧАЯ ПАПКА\СЕРТИФИКАТЫ\Я экстремал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0"/>
            <a:ext cx="2448272" cy="3442883"/>
          </a:xfrm>
          <a:prstGeom prst="rect">
            <a:avLst/>
          </a:prstGeom>
          <a:noFill/>
        </p:spPr>
      </p:pic>
      <p:pic>
        <p:nvPicPr>
          <p:cNvPr id="3081" name="Picture 9" descr="E:\Users\Admin\Desktop\РАБОЧАЯ ПАПКА\СЕРТИФИКАТЫ\2Акция твори добро 05.18 Егорова 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371859"/>
            <a:ext cx="2664296" cy="3486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67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успехами и достижениями моей педагогической деятельности</vt:lpstr>
      <vt:lpstr>Я-воспитатель</vt:lpstr>
      <vt:lpstr>Мои успехи и достижения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успехами и достижениями моей педагогической деятельности</dc:title>
  <dc:creator>Админ</dc:creator>
  <cp:lastModifiedBy>Админ</cp:lastModifiedBy>
  <cp:revision>4</cp:revision>
  <dcterms:created xsi:type="dcterms:W3CDTF">2018-12-04T17:36:12Z</dcterms:created>
  <dcterms:modified xsi:type="dcterms:W3CDTF">2018-12-04T18:14:25Z</dcterms:modified>
</cp:coreProperties>
</file>